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75" d="100"/>
          <a:sy n="75" d="100"/>
        </p:scale>
        <p:origin x="3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6588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810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2335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3930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3563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5601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7132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3525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8380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270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1763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E7660-CC01-4637-9854-CBE21F8F9A2F}" type="datetimeFigureOut">
              <a:rPr lang="pt-BR" smtClean="0"/>
              <a:t>13/11/2024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6E7F8-F171-417F-9583-F274179547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4185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978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435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325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395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6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068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111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741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108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55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358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82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342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DELL</dc:creator>
  <cp:lastModifiedBy>DELL</cp:lastModifiedBy>
  <cp:revision>8</cp:revision>
  <dcterms:created xsi:type="dcterms:W3CDTF">2024-11-13T15:25:55Z</dcterms:created>
  <dcterms:modified xsi:type="dcterms:W3CDTF">2024-11-13T15:37:14Z</dcterms:modified>
</cp:coreProperties>
</file>

<file path=docProps/thumbnail.jpeg>
</file>